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44" autoAdjust="0"/>
    <p:restoredTop sz="94660"/>
  </p:normalViewPr>
  <p:slideViewPr>
    <p:cSldViewPr snapToGrid="0">
      <p:cViewPr varScale="1">
        <p:scale>
          <a:sx n="85" d="100"/>
          <a:sy n="85" d="100"/>
        </p:scale>
        <p:origin x="114" y="9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F6FC673-C70A-2E42-60E8-21C3E5EDA2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71218FC-5CDF-B7EE-3AB5-A23AD97810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88C12DC-46EC-9EE6-9CB1-52E963EB42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5FA88-00C6-4449-8958-635469C9E5D6}" type="datetimeFigureOut">
              <a:rPr lang="de-CH" smtClean="0"/>
              <a:t>25.04.2025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E7D3BD5-7FAB-6A25-272D-CBDBDBE64E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2958D66-88F8-A891-143F-3F6B7D04B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ABE61-2327-4D35-81A0-C6BF14FAB70A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419395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D897D8-6AF8-735B-1F9C-2EACBD3EE0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DE7DB92D-953B-13E3-53B8-4FA7DE545A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54E9924-613D-A50B-7FCB-DBAB2C987F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5FA88-00C6-4449-8958-635469C9E5D6}" type="datetimeFigureOut">
              <a:rPr lang="de-CH" smtClean="0"/>
              <a:t>25.04.2025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5D6BC08-D87C-C0D3-EA04-6A0001EA45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639D021-57DF-332F-2CA1-84E3633EE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ABE61-2327-4D35-81A0-C6BF14FAB70A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5197387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383A939E-EE79-79B0-0216-49AE4C5DCE1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A452E144-E507-DA77-28F8-32234586CB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E9C02CD-3FF1-1B98-717D-5375A3F6A6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5FA88-00C6-4449-8958-635469C9E5D6}" type="datetimeFigureOut">
              <a:rPr lang="de-CH" smtClean="0"/>
              <a:t>25.04.2025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572AEEE-3A31-2C50-3E78-551FCC279B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4E9468E-150B-48D2-961C-52B5C99938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ABE61-2327-4D35-81A0-C6BF14FAB70A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221977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F7E0CEA-5119-17E4-40CF-DCB1B5E337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1A6BB03-6B5B-0F75-6BCB-37A7512F81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F5E3DDD-CB69-F54A-DA0D-C0A79CFB4D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5FA88-00C6-4449-8958-635469C9E5D6}" type="datetimeFigureOut">
              <a:rPr lang="de-CH" smtClean="0"/>
              <a:t>25.04.2025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25E6335-8386-9106-15F2-127030FB86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138649B-7328-F4D2-8ED9-1F1DB4C20B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ABE61-2327-4D35-81A0-C6BF14FAB70A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874932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52C091B-70B5-AB7A-4279-018F07A03E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DC323AD-9789-2390-8970-9C1F7692EC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71DFD68-C244-66BC-9E5E-DFE214D3B5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5FA88-00C6-4449-8958-635469C9E5D6}" type="datetimeFigureOut">
              <a:rPr lang="de-CH" smtClean="0"/>
              <a:t>25.04.2025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6828758-7D7D-7E87-6052-C11D459067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5FD2E59-7313-D43F-B809-8EBFFD5282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ABE61-2327-4D35-81A0-C6BF14FAB70A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2473147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BF135B-1039-A880-8BA6-642355513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EBC5376-956F-EE64-7FAF-16A3EC79D3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2EA556A-D5B2-F4BE-2C6C-2E4BD462BC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7E70622-3795-A33C-F06B-2024A169AC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5FA88-00C6-4449-8958-635469C9E5D6}" type="datetimeFigureOut">
              <a:rPr lang="de-CH" smtClean="0"/>
              <a:t>25.04.2025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4DD0B9F-6FF4-738B-7E8C-24A5A8B195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BCF14CB-5B1C-921A-BA20-523AA4252D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ABE61-2327-4D35-81A0-C6BF14FAB70A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853892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429228-8211-3C3D-685C-EC176D7D22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F232F87-53BA-0610-DF77-67881E4DFE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F4AE061F-40DA-F07E-FD3C-C8D9AFCBB4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3E09FA7A-3888-24D1-ED47-BB4D8E2B82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3FB292EE-C1CE-88B6-3BEF-121F45D7D6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FA32D48E-D9E6-674E-E766-F900773E73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5FA88-00C6-4449-8958-635469C9E5D6}" type="datetimeFigureOut">
              <a:rPr lang="de-CH" smtClean="0"/>
              <a:t>25.04.2025</a:t>
            </a:fld>
            <a:endParaRPr lang="de-CH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B33B605-0342-EB43-4BD6-4BD4D89BA9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08E96A83-6C4E-1E04-1043-F661F5128C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ABE61-2327-4D35-81A0-C6BF14FAB70A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835507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4F2664-14DF-73CE-56F9-5D2CF23D6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A6FC43D9-FD10-429E-4649-9C37F018EB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5FA88-00C6-4449-8958-635469C9E5D6}" type="datetimeFigureOut">
              <a:rPr lang="de-CH" smtClean="0"/>
              <a:t>25.04.2025</a:t>
            </a:fld>
            <a:endParaRPr lang="de-CH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D4F252D-2D04-E351-2A2B-424A4118D4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5ABAC53-AAC3-F33D-5532-4F6F89310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ABE61-2327-4D35-81A0-C6BF14FAB70A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111007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F7996784-9DC7-6BEF-B1B4-5F62214447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5FA88-00C6-4449-8958-635469C9E5D6}" type="datetimeFigureOut">
              <a:rPr lang="de-CH" smtClean="0"/>
              <a:t>25.04.2025</a:t>
            </a:fld>
            <a:endParaRPr lang="de-CH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2469DEEF-E0AD-1057-A462-7493F3DAB3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73A44D1-FAEC-E977-1B52-6CFC3054AE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ABE61-2327-4D35-81A0-C6BF14FAB70A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857346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031BDBB-BE10-3F6F-3D1D-510C29C51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03C686A-6395-E237-869F-CD09510B9F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E9FA4EC-D70F-00A4-B8B0-3CEAC4A1A8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4F77465-9D1C-E07C-9A00-18177F083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5FA88-00C6-4449-8958-635469C9E5D6}" type="datetimeFigureOut">
              <a:rPr lang="de-CH" smtClean="0"/>
              <a:t>25.04.2025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BA9FAE2-3139-92DD-35C4-AA1BBF7A87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248B119-3BC8-D3DF-C385-77A707AA9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ABE61-2327-4D35-81A0-C6BF14FAB70A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416982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4BBDCBC-093B-2F5A-B8BD-F1F7CE2C15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87C543ED-F009-A717-587C-6841BCF0F59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CH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275D79A-1E68-0FE5-3B74-4422E34581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583A331-E0A0-3B6E-ADD0-66A0A7412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5FA88-00C6-4449-8958-635469C9E5D6}" type="datetimeFigureOut">
              <a:rPr lang="de-CH" smtClean="0"/>
              <a:t>25.04.2025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1A1B06E-B2DB-9476-56D0-110B7E653F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C36CB3B-20E7-A11E-634B-5E296AEAC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ABE61-2327-4D35-81A0-C6BF14FAB70A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915624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8000"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3F26FE28-A5B0-91D8-AF73-BFE37FDEB8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EF31C6F-A782-87F8-F69B-F4F66CD856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5B8155E-3B15-ECCC-28B9-E892DD2C0D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1A5FA88-00C6-4449-8958-635469C9E5D6}" type="datetimeFigureOut">
              <a:rPr lang="de-CH" smtClean="0"/>
              <a:t>25.04.2025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ABF74A4-2BFD-A740-0939-2E0C46B7CB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8586E66-ED1A-6F36-8068-F7F217D3B8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4AABE61-2327-4D35-81A0-C6BF14FAB70A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411877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050474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t="-8000"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94226-29E3-8AA3-C879-B943F7E68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Ablauf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0071D15-F0E1-CACF-48F7-8C0FB92F34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/>
              <a:t>Minimalziel</a:t>
            </a:r>
          </a:p>
          <a:p>
            <a:r>
              <a:rPr lang="de-CH" dirty="0"/>
              <a:t>Erweiterungsmöglichkeiten</a:t>
            </a:r>
          </a:p>
          <a:p>
            <a:r>
              <a:rPr lang="de-CH" dirty="0"/>
              <a:t>Was wurde erreicht?</a:t>
            </a:r>
          </a:p>
          <a:p>
            <a:r>
              <a:rPr lang="de-CH" dirty="0"/>
              <a:t>Code-Einblick</a:t>
            </a:r>
          </a:p>
          <a:p>
            <a:r>
              <a:rPr lang="de-CH" dirty="0"/>
              <a:t>Live-Demo</a:t>
            </a:r>
          </a:p>
          <a:p>
            <a:pPr marL="0" indent="0">
              <a:buNone/>
            </a:pP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6686500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289734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</Words>
  <Application>Microsoft Office PowerPoint</Application>
  <PresentationFormat>Breitbild</PresentationFormat>
  <Paragraphs>6</Paragraphs>
  <Slides>3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</vt:i4>
      </vt:variant>
    </vt:vector>
  </HeadingPairs>
  <TitlesOfParts>
    <vt:vector size="7" baseType="lpstr">
      <vt:lpstr>Aptos</vt:lpstr>
      <vt:lpstr>Aptos Display</vt:lpstr>
      <vt:lpstr>Arial</vt:lpstr>
      <vt:lpstr>Office</vt:lpstr>
      <vt:lpstr>PowerPoint-Präsentation</vt:lpstr>
      <vt:lpstr>Ablauf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Aeschimann Fabian</dc:creator>
  <cp:lastModifiedBy>Aeschimann Fabian</cp:lastModifiedBy>
  <cp:revision>1</cp:revision>
  <dcterms:created xsi:type="dcterms:W3CDTF">2025-04-25T18:46:40Z</dcterms:created>
  <dcterms:modified xsi:type="dcterms:W3CDTF">2025-04-25T21:34:14Z</dcterms:modified>
</cp:coreProperties>
</file>